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7" r:id="rId4"/>
    <p:sldId id="266" r:id="rId5"/>
    <p:sldId id="265" r:id="rId6"/>
    <p:sldId id="264" r:id="rId7"/>
    <p:sldId id="260" r:id="rId8"/>
    <p:sldId id="261" r:id="rId9"/>
    <p:sldId id="262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18-Sep-21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5901AF3-8CEA-4BB0-BADC-E94F969B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4" y="0"/>
            <a:ext cx="9140536" cy="6855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4B208-F668-42CA-B451-BEBB149F8534}"/>
              </a:ext>
            </a:extLst>
          </p:cNvPr>
          <p:cNvSpPr txBox="1"/>
          <p:nvPr/>
        </p:nvSpPr>
        <p:spPr>
          <a:xfrm>
            <a:off x="5989808" y="4588984"/>
            <a:ext cx="669409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Veena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CA291-1B70-4D8B-8778-D8B0A36C383B}"/>
              </a:ext>
            </a:extLst>
          </p:cNvPr>
          <p:cNvSpPr txBox="1"/>
          <p:nvPr/>
        </p:nvSpPr>
        <p:spPr>
          <a:xfrm>
            <a:off x="4805557" y="4204671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Sridhar Sir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6B0C1-007A-4176-B955-A60DCE8D091D}"/>
              </a:ext>
            </a:extLst>
          </p:cNvPr>
          <p:cNvSpPr txBox="1"/>
          <p:nvPr/>
        </p:nvSpPr>
        <p:spPr>
          <a:xfrm>
            <a:off x="3786783" y="4057869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Sucharitha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B4696-2A20-4CE1-85DE-B93607635E0A}"/>
              </a:ext>
            </a:extLst>
          </p:cNvPr>
          <p:cNvSpPr txBox="1"/>
          <p:nvPr/>
        </p:nvSpPr>
        <p:spPr>
          <a:xfrm>
            <a:off x="4081732" y="2332802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Padma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1C3A04-D583-4CCE-AE42-8092C4CD02C8}"/>
              </a:ext>
            </a:extLst>
          </p:cNvPr>
          <p:cNvSpPr txBox="1"/>
          <p:nvPr/>
        </p:nvSpPr>
        <p:spPr>
          <a:xfrm>
            <a:off x="6529834" y="2269016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Kowsalya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6D885-1737-4581-934B-588F9D4A72FA}"/>
              </a:ext>
            </a:extLst>
          </p:cNvPr>
          <p:cNvSpPr txBox="1"/>
          <p:nvPr/>
        </p:nvSpPr>
        <p:spPr>
          <a:xfrm>
            <a:off x="7109617" y="4054137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Usha Bala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175DB-4D2C-402D-9647-D7095F3AAB89}"/>
              </a:ext>
            </a:extLst>
          </p:cNvPr>
          <p:cNvSpPr txBox="1"/>
          <p:nvPr/>
        </p:nvSpPr>
        <p:spPr>
          <a:xfrm>
            <a:off x="8504409" y="4505739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Sumathi K</a:t>
            </a:r>
          </a:p>
        </p:txBody>
      </p:sp>
    </p:spTree>
    <p:extLst>
      <p:ext uri="{BB962C8B-B14F-4D97-AF65-F5344CB8AC3E}">
        <p14:creationId xmlns:p14="http://schemas.microsoft.com/office/powerpoint/2010/main" val="404796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0AA3-FB27-4914-8A80-0A88C20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385335"/>
            <a:ext cx="11327934" cy="5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253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Abadi</vt:lpstr>
      <vt:lpstr>Aharoni</vt:lpstr>
      <vt:lpstr>Arial</vt:lpstr>
      <vt:lpstr>Arial Black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</cp:lastModifiedBy>
  <cp:revision>72</cp:revision>
  <dcterms:created xsi:type="dcterms:W3CDTF">2021-05-15T15:06:14Z</dcterms:created>
  <dcterms:modified xsi:type="dcterms:W3CDTF">2021-09-18T12:17:57Z</dcterms:modified>
</cp:coreProperties>
</file>